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14.png" ContentType="image/png"/>
  <Override PartName="/ppt/media/image8.jpeg" ContentType="image/jpeg"/>
  <Override PartName="/ppt/media/image2.png" ContentType="image/png"/>
  <Override PartName="/ppt/media/image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6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465E50-2E82-44B2-8849-11F5B377E2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0E92F2-447C-443F-8617-174956CE86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4A5812-2439-4E93-AB15-DB4652CA04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10DC16-32EA-4F6B-B9A4-314C07F5C8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3C215E-F0D9-4F5E-B2B0-3C2436BBA0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2CD591-892B-4846-98CF-3E42095D14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CC3F50-581E-4CDD-863F-CCF7E777E6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B28B66-106F-4B76-8FD7-4D00B99BB78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3B2F7D-E218-44A7-9CFC-2B08767521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9E805E-F406-4CBA-AE88-1846627574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29D264-ECDD-4D13-8CB6-A0C99E5308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9DBA65-8624-4F0B-A4C9-5E313C8AFE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AC312A2-A052-4F53-8590-ADA81D0A2BB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 txBox="1"/>
          <p:nvPr/>
        </p:nvSpPr>
        <p:spPr>
          <a:xfrm>
            <a:off x="1382400" y="914400"/>
            <a:ext cx="7315200" cy="250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Linked Dipole Antenna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N4POW Monthly Meeting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April 2024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Chuck Nunnelly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N4AVC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360" y="457200"/>
            <a:ext cx="10079640" cy="505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60" y="105840"/>
            <a:ext cx="10079640" cy="55454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687960" y="3429000"/>
            <a:ext cx="2283840" cy="1882800"/>
          </a:xfrm>
          <a:prstGeom prst="rect">
            <a:avLst/>
          </a:prstGeom>
          <a:ln w="0">
            <a:noFill/>
          </a:ln>
        </p:spPr>
      </p:pic>
      <p:sp>
        <p:nvSpPr>
          <p:cNvPr id="86" name=""/>
          <p:cNvSpPr txBox="1"/>
          <p:nvPr/>
        </p:nvSpPr>
        <p:spPr>
          <a:xfrm>
            <a:off x="1288440" y="5311800"/>
            <a:ext cx="1683360" cy="28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700" spc="-1" strike="noStrike">
                <a:solidFill>
                  <a:srgbClr val="000000"/>
                </a:solidFill>
                <a:latin typeface="Arial"/>
              </a:rPr>
              <a:t>The ARRL Antenna Book, 22</a:t>
            </a:r>
            <a:r>
              <a:rPr b="0" lang="en-US" sz="7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700" spc="-1" strike="noStrike">
                <a:solidFill>
                  <a:srgbClr val="000000"/>
                </a:solidFill>
                <a:latin typeface="Arial"/>
              </a:rPr>
              <a:t> Edition</a:t>
            </a:r>
            <a:endParaRPr b="0" lang="en-US" sz="7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700" spc="-1" strike="noStrike">
                <a:solidFill>
                  <a:srgbClr val="000000"/>
                </a:solidFill>
                <a:latin typeface="Arial"/>
              </a:rPr>
              <a:t>(Newington CT, ARRL 2011)</a:t>
            </a:r>
            <a:endParaRPr b="0" lang="en-US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60" y="62280"/>
            <a:ext cx="10079640" cy="554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60" y="62280"/>
            <a:ext cx="10079640" cy="554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 txBox="1"/>
          <p:nvPr/>
        </p:nvSpPr>
        <p:spPr>
          <a:xfrm>
            <a:off x="360" y="62280"/>
            <a:ext cx="10079640" cy="554544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2971800" y="4198320"/>
            <a:ext cx="404856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½ wave above ground – not inverted 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 txBox="1"/>
          <p:nvPr/>
        </p:nvSpPr>
        <p:spPr>
          <a:xfrm>
            <a:off x="3258720" y="2491920"/>
            <a:ext cx="3562560" cy="68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4200" spc="-1" strike="noStrike">
                <a:solidFill>
                  <a:srgbClr val="000000"/>
                </a:solidFill>
                <a:latin typeface="Arial"/>
              </a:rPr>
              <a:t>Backup Slides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360" y="79920"/>
            <a:ext cx="10079640" cy="551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360" y="79920"/>
            <a:ext cx="10079640" cy="551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1143000" y="752400"/>
            <a:ext cx="7430040" cy="381960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 txBox="1"/>
          <p:nvPr/>
        </p:nvSpPr>
        <p:spPr>
          <a:xfrm>
            <a:off x="7311240" y="4883400"/>
            <a:ext cx="2289960" cy="37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The ARRL Antenna Book, 22</a:t>
            </a:r>
            <a:r>
              <a:rPr b="0" lang="en-US" sz="10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 Edition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(Newington CT, ARRL 2011)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1916280" y="255600"/>
            <a:ext cx="5856120" cy="482724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 txBox="1"/>
          <p:nvPr/>
        </p:nvSpPr>
        <p:spPr>
          <a:xfrm>
            <a:off x="5257800" y="5112360"/>
            <a:ext cx="2514600" cy="37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The ARRL Antenna Book, 22</a:t>
            </a:r>
            <a:r>
              <a:rPr b="0" lang="en-US" sz="10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 Edition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(Newington CT, ARRL 2011)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457200" y="181080"/>
            <a:ext cx="3552840" cy="416232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4010040" y="228600"/>
            <a:ext cx="3228840" cy="513432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685800" y="4572000"/>
            <a:ext cx="3133800" cy="599760"/>
          </a:xfrm>
          <a:prstGeom prst="rect">
            <a:avLst/>
          </a:prstGeom>
          <a:ln w="0">
            <a:noFill/>
          </a:ln>
        </p:spPr>
      </p:pic>
      <p:sp>
        <p:nvSpPr>
          <p:cNvPr id="49" name=""/>
          <p:cNvSpPr txBox="1"/>
          <p:nvPr/>
        </p:nvSpPr>
        <p:spPr>
          <a:xfrm>
            <a:off x="7539840" y="5112000"/>
            <a:ext cx="2289960" cy="37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The ARRL Antenna Book, 22</a:t>
            </a:r>
            <a:r>
              <a:rPr b="0" lang="en-US" sz="10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 Edition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(Newington CT, ARRL 2011)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247400" y="685800"/>
            <a:ext cx="7439400" cy="2466720"/>
          </a:xfrm>
          <a:prstGeom prst="rect">
            <a:avLst/>
          </a:prstGeom>
          <a:ln w="0">
            <a:noFill/>
          </a:ln>
        </p:spPr>
      </p:pic>
      <p:sp>
        <p:nvSpPr>
          <p:cNvPr id="51" name=""/>
          <p:cNvSpPr txBox="1"/>
          <p:nvPr/>
        </p:nvSpPr>
        <p:spPr>
          <a:xfrm>
            <a:off x="6168240" y="3200400"/>
            <a:ext cx="2289960" cy="37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The ARRL Antenna Book, 22</a:t>
            </a:r>
            <a:r>
              <a:rPr b="0" lang="en-US" sz="10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 Edition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(Newington CT, ARRL 2011)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3886200" y="1143000"/>
            <a:ext cx="1371600" cy="1600200"/>
          </a:xfrm>
          <a:prstGeom prst="rect">
            <a:avLst/>
          </a:prstGeom>
          <a:solidFill>
            <a:srgbClr val="ff4000">
              <a:alpha val="20000"/>
            </a:srgb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1247400" y="1143000"/>
            <a:ext cx="1371600" cy="1600200"/>
          </a:xfrm>
          <a:prstGeom prst="rect">
            <a:avLst/>
          </a:prstGeom>
          <a:solidFill>
            <a:srgbClr val="ff4000">
              <a:alpha val="20000"/>
            </a:srgbClr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4343400" y="457200"/>
            <a:ext cx="228600" cy="228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 flipH="1">
            <a:off x="3200400" y="685800"/>
            <a:ext cx="1143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 flipH="1">
            <a:off x="7315200" y="685800"/>
            <a:ext cx="1143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 flipH="1">
            <a:off x="5943600" y="685800"/>
            <a:ext cx="1143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 flipH="1">
            <a:off x="4572000" y="685800"/>
            <a:ext cx="1143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 flipH="1">
            <a:off x="457200" y="685800"/>
            <a:ext cx="1143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 flipH="1">
            <a:off x="1828800" y="685800"/>
            <a:ext cx="1143000" cy="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4572000" y="685800"/>
            <a:ext cx="0" cy="27432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4343400" y="685800"/>
            <a:ext cx="0" cy="27432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1600200" y="685800"/>
            <a:ext cx="228600" cy="2286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1600200" y="685800"/>
            <a:ext cx="228600" cy="2286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1600200" y="685800"/>
            <a:ext cx="228600" cy="2286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2971800" y="685800"/>
            <a:ext cx="228600" cy="2286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7086600" y="685800"/>
            <a:ext cx="228600" cy="2286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5715000" y="654480"/>
            <a:ext cx="228600" cy="22860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 txBox="1"/>
          <p:nvPr/>
        </p:nvSpPr>
        <p:spPr>
          <a:xfrm>
            <a:off x="4572000" y="2057400"/>
            <a:ext cx="18288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Coax Center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2934360" y="2057400"/>
            <a:ext cx="14090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Coax Shield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 txBox="1"/>
          <p:nvPr/>
        </p:nvSpPr>
        <p:spPr>
          <a:xfrm>
            <a:off x="3452400" y="228600"/>
            <a:ext cx="433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2286000" y="228600"/>
            <a:ext cx="433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937800" y="228600"/>
            <a:ext cx="4338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"/>
          <p:cNvSpPr txBox="1"/>
          <p:nvPr/>
        </p:nvSpPr>
        <p:spPr>
          <a:xfrm>
            <a:off x="2716560" y="914400"/>
            <a:ext cx="7124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Links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185760" y="3710160"/>
          <a:ext cx="9709200" cy="1330920"/>
        </p:xfrm>
        <a:graphic>
          <a:graphicData uri="http://schemas.openxmlformats.org/drawingml/2006/table">
            <a:tbl>
              <a:tblPr/>
              <a:tblGrid>
                <a:gridCol w="637920"/>
                <a:gridCol w="2044080"/>
                <a:gridCol w="2160000"/>
                <a:gridCol w="2159640"/>
                <a:gridCol w="2707560"/>
              </a:tblGrid>
              <a:tr h="34632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Band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Mid Freq (General)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Dipole ½ Wave (FT)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Dipole ¼ Wave (FT)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Approx. Length Ea ¼ Leg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29.000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16.1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8.1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8.1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14.288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32.8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16.4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8.3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7.238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64.7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32.3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15.9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" name=""/>
          <p:cNvSpPr txBox="1"/>
          <p:nvPr/>
        </p:nvSpPr>
        <p:spPr>
          <a:xfrm>
            <a:off x="7763760" y="1828800"/>
            <a:ext cx="2066040" cy="34632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½ wave = 468/freq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 rot="5400000">
            <a:off x="-914400" y="1371240"/>
            <a:ext cx="5303520" cy="292608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 rot="5400000">
            <a:off x="2285640" y="1371240"/>
            <a:ext cx="5303520" cy="292608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 rot="5400000">
            <a:off x="5440320" y="1371240"/>
            <a:ext cx="5303520" cy="292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 rot="5400000">
            <a:off x="-670320" y="1343880"/>
            <a:ext cx="5303520" cy="292608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 rot="5400000">
            <a:off x="2354400" y="1371960"/>
            <a:ext cx="5303520" cy="292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25280" y="414720"/>
            <a:ext cx="9829800" cy="488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Application>LibreOffice/7.6.4.1$Windows_X86_64 LibreOffice_project/e19e193f88cd6c0525a17fb7a176ed8e6a3e2aa1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2024-04-09T11:37:06Z</dcterms:created>
  <dc:creator/>
  <dc:description/>
  <dc:language>en-US</dc:language>
  <cp:lastModifiedBy/>
  <dcterms:modified xsi:type="dcterms:W3CDTF">2024-04-09T14:20:53Z</dcterms:modified>
  <cp:revision>11</cp:revision>
  <dc:subject/>
  <dc:title/>
</cp:coreProperties>
</file>